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65" autoAdjust="0"/>
  </p:normalViewPr>
  <p:slideViewPr>
    <p:cSldViewPr snapToGrid="0">
      <p:cViewPr varScale="1">
        <p:scale>
          <a:sx n="101" d="100"/>
          <a:sy n="101" d="100"/>
        </p:scale>
        <p:origin x="92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51" Type="http://schemas.openxmlformats.org/officeDocument/2006/relationships/tableStyles" Target="tableStyles.xml" /><Relationship Id="rId3" Type="http://schemas.openxmlformats.org/officeDocument/2006/relationships/customXml" Target="../customXml/item3.xml" /><Relationship Id="rId21" Type="http://schemas.openxmlformats.org/officeDocument/2006/relationships/slide" Target="slides/slide17.xml" /><Relationship Id="rId47" Type="http://customschemas.google.com/relationships/presentationmetadata" Target="metadata" /><Relationship Id="rId50" Type="http://schemas.openxmlformats.org/officeDocument/2006/relationships/theme" Target="theme/theme1.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slide" Target="slides/slide16.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5" Type="http://schemas.openxmlformats.org/officeDocument/2006/relationships/slide" Target="slides/slide1.xml" /><Relationship Id="rId15" Type="http://schemas.openxmlformats.org/officeDocument/2006/relationships/slide" Target="slides/slide11.xml" /><Relationship Id="rId49" Type="http://schemas.openxmlformats.org/officeDocument/2006/relationships/viewProps" Target="viewProps.xml" /><Relationship Id="rId10" Type="http://schemas.openxmlformats.org/officeDocument/2006/relationships/slide" Target="slides/slide6.xml" /><Relationship Id="rId19" Type="http://schemas.openxmlformats.org/officeDocument/2006/relationships/slide" Target="slides/slide15.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notesMaster" Target="notesMasters/notesMaster1.xml" /><Relationship Id="rId48"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1.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 Detecting Spam Emails</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2.jpg" /><Relationship Id="rId7" Type="http://schemas.openxmlformats.org/officeDocument/2006/relationships/image" Target="../media/image6.png" /><Relationship Id="rId2" Type="http://schemas.openxmlformats.org/officeDocument/2006/relationships/notesSlide" Target="../notesSlides/notesSlide1.xml" /><Relationship Id="rId1" Type="http://schemas.openxmlformats.org/officeDocument/2006/relationships/slideLayout" Target="../slideLayouts/slideLayout12.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1.xml" /></Relationships>
</file>

<file path=ppt/slides/_rels/slide12.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notesSlide" Target="../notesSlides/notesSlide12.xml" /><Relationship Id="rId1" Type="http://schemas.openxmlformats.org/officeDocument/2006/relationships/slideLayout" Target="../slideLayouts/slideLayout1.xml" /></Relationships>
</file>

<file path=ppt/slides/_rels/slide13.xml.rels><?xml version="1.0" encoding="UTF-8" standalone="yes"?>
<Relationships xmlns="http://schemas.openxmlformats.org/package/2006/relationships"><Relationship Id="rId3" Type="http://schemas.openxmlformats.org/officeDocument/2006/relationships/image" Target="../media/image18.jpeg" /><Relationship Id="rId2" Type="http://schemas.openxmlformats.org/officeDocument/2006/relationships/notesSlide" Target="../notesSlides/notesSlide13.xml" /><Relationship Id="rId1" Type="http://schemas.openxmlformats.org/officeDocument/2006/relationships/slideLayout" Target="../slideLayouts/slideLayout1.xml" /></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 /><Relationship Id="rId2" Type="http://schemas.openxmlformats.org/officeDocument/2006/relationships/video" Target="../media/media1.mp4" /><Relationship Id="rId1" Type="http://schemas.microsoft.com/office/2007/relationships/media" Target="../media/media1.mp4" /><Relationship Id="rId5" Type="http://schemas.openxmlformats.org/officeDocument/2006/relationships/image" Target="../media/image19.png" /><Relationship Id="rId4" Type="http://schemas.openxmlformats.org/officeDocument/2006/relationships/notesSlide" Target="../notesSlides/notesSlide14.xml" /></Relationships>
</file>

<file path=ppt/slides/_rels/slide15.xml.rels><?xml version="1.0" encoding="UTF-8" standalone="yes"?>
<Relationships xmlns="http://schemas.openxmlformats.org/package/2006/relationships"><Relationship Id="rId3" Type="http://schemas.openxmlformats.org/officeDocument/2006/relationships/image" Target="../media/image20.jpeg" /><Relationship Id="rId2" Type="http://schemas.openxmlformats.org/officeDocument/2006/relationships/notesSlide" Target="../notesSlides/notesSlide15.xml" /><Relationship Id="rId1" Type="http://schemas.openxmlformats.org/officeDocument/2006/relationships/slideLayout" Target="../slideLayouts/slideLayout1.xml" /></Relationships>
</file>

<file path=ppt/slides/_rels/slide16.xml.rels><?xml version="1.0" encoding="UTF-8" standalone="yes"?>
<Relationships xmlns="http://schemas.openxmlformats.org/package/2006/relationships"><Relationship Id="rId3" Type="http://schemas.openxmlformats.org/officeDocument/2006/relationships/hyperlink" Target="https://www.coursera.org/" TargetMode="External" /><Relationship Id="rId2" Type="http://schemas.openxmlformats.org/officeDocument/2006/relationships/notesSlide" Target="../notesSlides/notesSlide16.xml" /><Relationship Id="rId1" Type="http://schemas.openxmlformats.org/officeDocument/2006/relationships/slideLayout" Target="../slideLayouts/slideLayout1.xml" /><Relationship Id="rId5" Type="http://schemas.openxmlformats.org/officeDocument/2006/relationships/hyperlink" Target="https://www.kaggle.com/learn" TargetMode="External" /><Relationship Id="rId4" Type="http://schemas.openxmlformats.org/officeDocument/2006/relationships/hyperlink" Target="https://www.udacity.com/" TargetMode="External" /></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4.xml" /><Relationship Id="rId1" Type="http://schemas.openxmlformats.org/officeDocument/2006/relationships/slideLayout" Target="../slideLayouts/slideLayout1.xml" /><Relationship Id="rId4" Type="http://schemas.openxmlformats.org/officeDocument/2006/relationships/image" Target="../media/image10.png" /></Relationships>
</file>

<file path=ppt/slides/_rels/slide5.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5.xml" /><Relationship Id="rId1" Type="http://schemas.openxmlformats.org/officeDocument/2006/relationships/slideLayout" Target="../slideLayouts/slideLayout1.xml" /><Relationship Id="rId4" Type="http://schemas.openxmlformats.org/officeDocument/2006/relationships/image" Target="../media/image12.png" /></Relationships>
</file>

<file path=ppt/slides/_rels/slide6.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6.xml" /><Relationship Id="rId1" Type="http://schemas.openxmlformats.org/officeDocument/2006/relationships/slideLayout" Target="../slideLayouts/slideLayout1.xml" /><Relationship Id="rId4" Type="http://schemas.openxmlformats.org/officeDocument/2006/relationships/image" Target="../media/image14.svg"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Relationship Id="rId3" Type="http://schemas.openxmlformats.org/officeDocument/2006/relationships/image" Target="../media/image15.jpeg" /><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 Detecting Spam Emails</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5270699"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a:t>
            </a:r>
            <a:r>
              <a:rPr lang="en-IN" sz="1100" dirty="0">
                <a:solidFill>
                  <a:schemeClr val="bg1"/>
                </a:solidFill>
              </a:rPr>
              <a:t>  SUGAPRIYA V</a:t>
            </a:r>
            <a:endParaRPr lang="en-US" sz="1100" dirty="0">
              <a:solidFill>
                <a:schemeClr val="bg1"/>
              </a:solidFill>
            </a:endParaRP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au6177</a:t>
            </a:r>
            <a:r>
              <a:rPr lang="en-IN" sz="1100" b="0" i="0" u="none" strike="noStrike" cap="none" dirty="0">
                <a:solidFill>
                  <a:schemeClr val="bg1"/>
                </a:solidFill>
                <a:latin typeface="Arial"/>
                <a:ea typeface="Arial"/>
                <a:cs typeface="Arial"/>
                <a:sym typeface="Arial"/>
              </a:rPr>
              <a:t>2111098</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Name:       GOVERNMENT COLLEGE OF ENGINEERING, SALEM</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23208" y="1478492"/>
            <a:ext cx="7557752"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dirty="0">
                <a:solidFill>
                  <a:schemeClr val="tx1"/>
                </a:solidFill>
                <a:effectLst/>
                <a:latin typeface="Söhne"/>
              </a:rPr>
              <a:t>Algorithm:</a:t>
            </a:r>
          </a:p>
          <a:p>
            <a:pPr algn="l">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p>
          <a:p>
            <a:pPr algn="l"/>
            <a:r>
              <a:rPr lang="en-IN" b="0" i="0" dirty="0">
                <a:solidFill>
                  <a:schemeClr val="tx1"/>
                </a:solidFill>
                <a:effectLst/>
                <a:latin typeface="Söhne"/>
              </a:rPr>
              <a:t>Algorithm Steps:</a:t>
            </a: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7" name="Picture 6">
            <a:extLst>
              <a:ext uri="{FF2B5EF4-FFF2-40B4-BE49-F238E27FC236}">
                <a16:creationId xmlns:a16="http://schemas.microsoft.com/office/drawing/2014/main" id="{9C2624C5-FE0B-E521-9FA5-41EEA13CA801}"/>
              </a:ext>
            </a:extLst>
          </p:cNvPr>
          <p:cNvPicPr>
            <a:picLocks noChangeAspect="1"/>
          </p:cNvPicPr>
          <p:nvPr/>
        </p:nvPicPr>
        <p:blipFill rotWithShape="1">
          <a:blip r:embed="rId3"/>
          <a:srcRect l="4876" t="45986" r="15785" b="8908"/>
          <a:stretch/>
        </p:blipFill>
        <p:spPr>
          <a:xfrm>
            <a:off x="642347" y="1411746"/>
            <a:ext cx="7254744" cy="2850416"/>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chemeClr val="tx1"/>
                </a:solidFill>
                <a:effectLst/>
                <a:latin typeface="Söhne"/>
              </a:rPr>
              <a:t>Advanced Machine Learning Techniques:</a:t>
            </a:r>
            <a:r>
              <a:rPr lang="en-US" b="0" i="0" dirty="0">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lang="en-US" b="1" i="0" dirty="0">
                <a:solidFill>
                  <a:schemeClr val="tx1"/>
                </a:solidFill>
                <a:effectLst/>
                <a:latin typeface="Söhne"/>
              </a:rPr>
              <a:t>Real-Time Detection:</a:t>
            </a:r>
            <a:r>
              <a:rPr lang="en-US" b="0" i="0" dirty="0">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lang="en-US" b="1" i="0" dirty="0">
                <a:solidFill>
                  <a:schemeClr val="tx1"/>
                </a:solidFill>
                <a:effectLst/>
                <a:latin typeface="Söhne"/>
              </a:rPr>
              <a:t>User Feedback Integration:</a:t>
            </a:r>
            <a:r>
              <a:rPr lang="en-US" b="0" i="0" dirty="0">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lang="en-US" b="1" i="0" dirty="0">
                <a:solidFill>
                  <a:schemeClr val="tx1"/>
                </a:solidFill>
                <a:effectLst/>
                <a:latin typeface="Söhne"/>
              </a:rPr>
              <a:t>Multimodal Detection:</a:t>
            </a:r>
            <a:r>
              <a:rPr lang="en-US" b="0" i="0" dirty="0">
                <a:solidFill>
                  <a:schemeClr val="tx1"/>
                </a:solidFill>
                <a:effectLst/>
                <a:latin typeface="Söhne"/>
              </a:rPr>
              <a:t> Combine text-based features with other modalities such as images and metadata to improve the detection of sophisticated spam emails.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4" name="1000256523.mp4">
            <a:hlinkClick r:id="" action="ppaction://media"/>
            <a:extLst>
              <a:ext uri="{FF2B5EF4-FFF2-40B4-BE49-F238E27FC236}">
                <a16:creationId xmlns:a16="http://schemas.microsoft.com/office/drawing/2014/main" id="{B2E116A5-2419-6845-E4DE-7D5A97736B6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45690" y="1353071"/>
            <a:ext cx="6252617" cy="2814763"/>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836918"/>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IN" dirty="0">
                <a:solidFill>
                  <a:schemeClr val="tx1"/>
                </a:solidFill>
              </a:rPr>
              <a:t>In summary, our </a:t>
            </a:r>
            <a:r>
              <a:rPr lang="en-IN" dirty="0" err="1">
                <a:solidFill>
                  <a:schemeClr val="tx1"/>
                </a:solidFill>
              </a:rPr>
              <a:t>endeavor</a:t>
            </a:r>
            <a:r>
              <a:rPr lang="en-IN" dirty="0">
                <a:solidFill>
                  <a:schemeClr val="tx1"/>
                </a:solidFill>
              </a:rPr>
              <a:t> to detect spam emails using machine learning has yielded encouraging outcomes in automatically discerning and sifting out undesired emails. Through the utilization of machine learning algorithms like logistic regression, support vector machines (SVM), and naive Bayes classifiers, we successfully classified emails as either spam or non-spam (ham).</a:t>
            </a:r>
          </a:p>
          <a:p>
            <a:pPr marL="173736" indent="-173736">
              <a:spcAft>
                <a:spcPts val="800"/>
              </a:spcAft>
              <a:buClr>
                <a:srgbClr val="213163"/>
              </a:buClr>
              <a:buFont typeface="Arial" panose="020B0604020202020204" pitchFamily="34" charset="0"/>
              <a:buChar char="•"/>
            </a:pPr>
            <a:r>
              <a:rPr lang="en-IN" dirty="0">
                <a:solidFill>
                  <a:schemeClr val="tx1"/>
                </a:solidFill>
              </a:rPr>
              <a:t> Looking ahead, there exists the opportunity to refine this system by delving into advanced machine learning methods, integrating real-time detection capabilities, and integrating user feedback. These advancements have the potential to bolster the accuracy and efficacy of spam email detection systems, thereby enhancing user satisfaction and security.</a:t>
            </a:r>
            <a:endParaRPr lang="en-US" dirty="0">
              <a:solidFill>
                <a:schemeClr val="tx1"/>
              </a:solidFill>
            </a:endParaRP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261884"/>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https://www.coursera.org/</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https://www.udacity.com/</a:t>
            </a:r>
            <a:endParaRPr lang="en-US" dirty="0">
              <a:solidFill>
                <a:srgbClr val="0000FF"/>
              </a:solidFill>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https://www.kaggle.com/learn</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https://codelabs.developers.google.com/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dirty="0"/>
              <a:t>Thank </a:t>
            </a:r>
            <a:r>
              <a:rPr lang="en-IN" sz="3000" b="1" dirty="0"/>
              <a:t>you</a:t>
            </a:r>
            <a:endParaRPr lang="en-US" sz="3000" b="1" dirty="0"/>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70342"/>
            <a:ext cx="4437065" cy="2031325"/>
          </a:xfrm>
          <a:prstGeom prst="rect">
            <a:avLst/>
          </a:prstGeom>
          <a:noFill/>
        </p:spPr>
        <p:txBody>
          <a:bodyPr wrap="square" lIns="91440" tIns="45720" rIns="91440" bIns="45720" anchor="t">
            <a:spAutoFit/>
          </a:bodyPr>
          <a:lstStyle/>
          <a:p>
            <a:pPr algn="just" rtl="0" fontAlgn="base">
              <a:spcAft>
                <a:spcPts val="800"/>
              </a:spcAft>
              <a:buClr>
                <a:srgbClr val="213163"/>
              </a:buClr>
            </a:pPr>
            <a:r>
              <a:rPr lang="en-IN" b="0" i="0" dirty="0">
                <a:solidFill>
                  <a:schemeClr val="tx1"/>
                </a:solidFill>
                <a:effectLst/>
                <a:latin typeface="Söhne"/>
              </a:rPr>
              <a:t>In this initiative, we propose employing machine learning techniques to combat the pervasive issue of email spam, which poses inconvenience and potential harm to users. The project entails assembling a dataset comprising labeled emails, with each email categorized as either spam or non-spam (ham). The overarching goal is to devise an effective and efficient spam detection system capable of safeguarding users against unwanted and potentially harmful emails.</a:t>
            </a:r>
            <a:endParaRPr lang="en-US" b="0"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70342"/>
            <a:ext cx="4437065" cy="1169551"/>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IN" dirty="0">
                <a:solidFill>
                  <a:schemeClr val="tx1"/>
                </a:solidFill>
                <a:latin typeface="Nunito" panose="020F0502020204030204" pitchFamily="2" charset="0"/>
              </a:rPr>
              <a:t>We’ll leverage TensorFlow to create a deep-learning model tailored for detecting spam emails. Our focus will be on implementing a classifier that delivers binary outcomes: identifying emails as either spam or ham.</a:t>
            </a:r>
            <a:endParaRPr lang="en-US" dirty="0">
              <a:solidFill>
                <a:schemeClr val="tx1"/>
              </a:solidFill>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70342"/>
            <a:ext cx="8589965" cy="738664"/>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chemeClr val="tx1"/>
                </a:solidFill>
                <a:effectLst/>
              </a:rPr>
              <a:t>Aim: </a:t>
            </a:r>
            <a:r>
              <a:rPr lang="en-US" b="0" i="0" dirty="0">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lang="en-US"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85737" y="1059838"/>
            <a:ext cx="8650925" cy="2821285"/>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Collect a dataset of labeled emails, including spam and non-spam (ham) emails.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Preprocess the email text data to prepare it for machine learning model training.</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Extract relevant features from the email text data using techniques such as TF-IDF and N-grams.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Train a machine learning model, such as a Naive Bayes classifier or a Support Vector Machine (SVM), using the extracted features.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Evaluate the performance of the trained model using metrics such as accuracy, precision, recall, and F1 score.</a:t>
            </a:r>
            <a:r>
              <a:rPr lang="en-US" sz="1600" i="0" dirty="0">
                <a:solidFill>
                  <a:schemeClr val="tx1"/>
                </a:solidFill>
                <a:effectLst/>
              </a:rPr>
              <a:t>.</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Develop a user-friendly interface for the spam detection system, allowing users to easily classify emails as spam or non-spam</a:t>
            </a:r>
            <a:r>
              <a:rPr lang="en-US" sz="1600" i="0" dirty="0">
                <a:solidFill>
                  <a:schemeClr val="tx1"/>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08799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a:t>
            </a:r>
            <a:r>
              <a:rPr lang="en-IN" b="1" dirty="0"/>
              <a:t> </a:t>
            </a:r>
            <a:r>
              <a:rPr lang="en-IN" dirty="0"/>
              <a:t>Collect a </a:t>
            </a:r>
            <a:r>
              <a:rPr lang="en-IN" dirty="0" err="1"/>
              <a:t>labeled</a:t>
            </a:r>
            <a:r>
              <a:rPr lang="en-IN" dirty="0"/>
              <a:t> dataset containing emails categorized as either spam or non-spam (ham). </a:t>
            </a:r>
            <a:r>
              <a:rPr lang="en-IN" dirty="0" err="1"/>
              <a:t>Preprocess</a:t>
            </a:r>
            <a:r>
              <a:rPr lang="en-IN" dirty="0"/>
              <a:t> the text data to make it compatible with machine learning models, which involves tasks like eliminating stop words, tokenization, and converting text into numerical formats. Extract features from the </a:t>
            </a:r>
            <a:r>
              <a:rPr lang="en-IN" dirty="0" err="1"/>
              <a:t>preprocessed</a:t>
            </a:r>
            <a:r>
              <a:rPr lang="en-IN" dirty="0"/>
              <a:t> text, such as word frequency, TF-IDF (Term Frequency-Inverse Document Frequency), and N-grams. Select a machine-learning model for spam detection, with common options including logistic regression, support vector machines (SVM), and naive Bayes classifiers.</a:t>
            </a:r>
            <a:endParaRPr lang="en-US" dirty="0"/>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id="{BA29D41D-E059-D662-7641-E3CDEB5A0828}"/>
              </a:ext>
            </a:extLst>
          </p:cNvPr>
          <p:cNvPicPr>
            <a:picLocks noChangeAspect="1"/>
          </p:cNvPicPr>
          <p:nvPr/>
        </p:nvPicPr>
        <p:blipFill rotWithShape="1">
          <a:blip r:embed="rId3"/>
          <a:srcRect l="16240" t="9900" r="13904" b="2496"/>
          <a:stretch/>
        </p:blipFill>
        <p:spPr>
          <a:xfrm>
            <a:off x="2131080" y="1222736"/>
            <a:ext cx="4745813" cy="3347762"/>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s>
</ds:datastoreItem>
</file>

<file path=customXml/itemProps3.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s>
</ds:datastoreItem>
</file>

<file path=docProps/app.xml><?xml version="1.0" encoding="utf-8"?>
<Properties xmlns="http://schemas.openxmlformats.org/officeDocument/2006/extended-properties" xmlns:vt="http://schemas.openxmlformats.org/officeDocument/2006/docPropsVTypes">
  <Template/>
  <TotalTime>573</TotalTime>
  <Words>920</Words>
  <Application>Microsoft Office PowerPoint</Application>
  <PresentationFormat>On-screen Show (16:9)</PresentationFormat>
  <Paragraphs>84</Paragraphs>
  <Slides>17</Slides>
  <Notes>17</Notes>
  <HiddenSlides>0</HiddenSlides>
  <MMClips>1</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sachinmsdian143@gmail.com</cp:lastModifiedBy>
  <cp:revision>167</cp:revision>
  <dcterms:modified xsi:type="dcterms:W3CDTF">2024-04-19T14:01:00Z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